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60" r:id="rId6"/>
    <p:sldId id="274" r:id="rId7"/>
    <p:sldId id="275" r:id="rId8"/>
    <p:sldId id="263" r:id="rId9"/>
    <p:sldId id="276" r:id="rId10"/>
    <p:sldId id="277" r:id="rId11"/>
    <p:sldId id="266" r:id="rId12"/>
    <p:sldId id="27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109" d="100"/>
          <a:sy n="109" d="100"/>
        </p:scale>
        <p:origin x="966" y="4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56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63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03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aangeven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welke overeenkomsten en verschillen er zijn tussen een toets en een examen door de studiewijzer ‘cirkels van verschil en overeenkomst’ in te vullen.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voorbeelden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geven van wanneer mensen met hun ogen rollen.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benoemen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welke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reden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Basch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Baas geeft waarom lachen verboden is.</a:t>
            </a:r>
          </a:p>
        </p:txBody>
      </p:sp>
      <p:pic>
        <p:nvPicPr>
          <p:cNvPr id="13" name="Picture 12" descr="https://media.s-bol.com/z9ELX19XZVQy/ANnKvA3/550x7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477" y="2914055"/>
            <a:ext cx="1840523" cy="250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830" y="3150683"/>
            <a:ext cx="2961071" cy="19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7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https://media.s-bol.com/z9ELX19XZVQy/ANnKvA3/550x7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477" y="1999262"/>
            <a:ext cx="1840523" cy="250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7371" y="850775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376634" y="2116731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70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635" y="1966127"/>
            <a:ext cx="1846729" cy="1308100"/>
          </a:xfrm>
          <a:prstGeom prst="rect">
            <a:avLst/>
          </a:prstGeom>
        </p:spPr>
      </p:pic>
      <p:sp>
        <p:nvSpPr>
          <p:cNvPr id="14" name="Tekstvak 17"/>
          <p:cNvSpPr txBox="1"/>
          <p:nvPr/>
        </p:nvSpPr>
        <p:spPr>
          <a:xfrm>
            <a:off x="5376634" y="85430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Woordrijtjes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88" y="1347148"/>
            <a:ext cx="491660" cy="466765"/>
          </a:xfrm>
          <a:prstGeom prst="rect">
            <a:avLst/>
          </a:prstGeom>
        </p:spPr>
      </p:pic>
      <p:pic>
        <p:nvPicPr>
          <p:cNvPr id="15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88" y="2975179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375839" y="5179185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doorlezen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Begin brief bedenken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5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oorbereiding op de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Brain Game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afmaken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Woordenlijsten en teamboekjes inleveren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19" y="3644941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formele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brief terugschrijven aan koning Koen namens Job.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https://media.s-bol.com/z9ELX19XZVQy/ANnKvA3/550x7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477" y="1999262"/>
            <a:ext cx="1840523" cy="250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275388" y="1449388"/>
            <a:ext cx="534035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de afvinklijst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Formele brief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40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brief versieren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afmaken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449388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woordenlijst</a:t>
            </a:r>
          </a:p>
        </p:txBody>
      </p:sp>
      <p:sp>
        <p:nvSpPr>
          <p:cNvPr id="14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287" y="2772827"/>
            <a:ext cx="1799061" cy="2541430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504" y="229207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Schatkist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 en teamboekje 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" name="AutoShape 2" descr="Image result for reis door nederland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2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528" y="2661784"/>
            <a:ext cx="5402471" cy="33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gesnoeid (snoeien)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examen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bibliothecaresse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stracciatella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rouwde (rouwen)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akelig(e)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beveelt (bevelen)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siddert (sidderen)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triljoen(en)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puree zitten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11.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kolossaak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bloeddorstig(e)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80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woorden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6723" y="310144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29687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4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de teamopdrachten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goed door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46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449641" y="1446958"/>
            <a:ext cx="483363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verduidelijken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52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opdrachten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49641" y="908050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09" y="3842305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906" y="5068491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32" y="2287376"/>
            <a:ext cx="551985" cy="524036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32" y="410432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505626"/>
            <a:ext cx="990204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</a:t>
            </a:r>
            <a:r>
              <a:rPr lang="nl-NL" sz="10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08050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042" y="3105925"/>
            <a:ext cx="3192324" cy="20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1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 waarom Job voorspellingen doet voordat hij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Bastijn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Baas gaat ontmoeten.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vertellen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waarom Job van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Bastijn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Baas geen antwoord op de vraag krijgt waarom niemand in Schaterland mag lachen.</a:t>
            </a:r>
          </a:p>
        </p:txBody>
      </p:sp>
      <p:pic>
        <p:nvPicPr>
          <p:cNvPr id="12" name="Picture 11" descr="https://media.s-bol.com/z9ELX19XZVQy/ANnKvA3/550x7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52" y="2606279"/>
            <a:ext cx="1840523" cy="250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193883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61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informatie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697731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2118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058779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vergelijken/verduidelijken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60 en 61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250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8" y="441960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2780006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465077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830" y="3150683"/>
            <a:ext cx="2961071" cy="19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verklaren hoe het komt dat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Bastijn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Baas ineens wel kan lachen.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voorbeelden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geven van hoe koning Koen zijn ontsnappingspogingen anders aan had kunnen pakken.</a:t>
            </a:r>
          </a:p>
        </p:txBody>
      </p:sp>
      <p:pic>
        <p:nvPicPr>
          <p:cNvPr id="13" name="Picture 12" descr="https://media.s-bol.com/z9ELX19XZVQy/ANnKvA3/550x7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802" y="2606279"/>
            <a:ext cx="1840523" cy="250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193883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69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informatie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644979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2118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058779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vergelijken/verduidelijken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44" y="44724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8" y="441960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765" y="2797325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4611581"/>
            <a:ext cx="498306" cy="473075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578358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43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2047</TotalTime>
  <Words>976</Words>
  <Application>Microsoft Office PowerPoint</Application>
  <PresentationFormat>Widescreen</PresentationFormat>
  <Paragraphs>263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M.H. Doornbos-Zigter</cp:lastModifiedBy>
  <cp:revision>161</cp:revision>
  <dcterms:created xsi:type="dcterms:W3CDTF">2017-07-26T14:05:48Z</dcterms:created>
  <dcterms:modified xsi:type="dcterms:W3CDTF">2022-06-27T10:30:21Z</dcterms:modified>
</cp:coreProperties>
</file>